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97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04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74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22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90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2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43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2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74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65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758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BB53-1E0B-4246-AC88-376492565D15}" type="datetimeFigureOut">
              <a:rPr lang="sv-SE" smtClean="0"/>
              <a:t>2014-04-14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77FB-7EFC-A549-A974-25EAD8C32C3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821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698500"/>
            <a:ext cx="7137400" cy="5461000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7959895" y="3326216"/>
            <a:ext cx="353828" cy="35382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7479065" y="2167701"/>
            <a:ext cx="235305" cy="23530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12"/>
          <p:cNvCxnSpPr>
            <a:stCxn id="7" idx="3"/>
          </p:cNvCxnSpPr>
          <p:nvPr/>
        </p:nvCxnSpPr>
        <p:spPr>
          <a:xfrm flipH="1">
            <a:off x="6351763" y="2368546"/>
            <a:ext cx="1161762" cy="34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H="1">
            <a:off x="7030140" y="3481459"/>
            <a:ext cx="1110560" cy="1459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llips 18"/>
          <p:cNvSpPr/>
          <p:nvPr/>
        </p:nvSpPr>
        <p:spPr>
          <a:xfrm>
            <a:off x="7583808" y="4193884"/>
            <a:ext cx="353828" cy="35382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Rak 19"/>
          <p:cNvCxnSpPr/>
          <p:nvPr/>
        </p:nvCxnSpPr>
        <p:spPr>
          <a:xfrm flipH="1">
            <a:off x="6654053" y="4349127"/>
            <a:ext cx="1110560" cy="1459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llips 20"/>
          <p:cNvSpPr/>
          <p:nvPr/>
        </p:nvSpPr>
        <p:spPr>
          <a:xfrm>
            <a:off x="7006658" y="5244018"/>
            <a:ext cx="353828" cy="35382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21"/>
          <p:cNvCxnSpPr/>
          <p:nvPr/>
        </p:nvCxnSpPr>
        <p:spPr>
          <a:xfrm flipH="1" flipV="1">
            <a:off x="5912305" y="4977684"/>
            <a:ext cx="1254698" cy="423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ktangel 29"/>
          <p:cNvSpPr/>
          <p:nvPr/>
        </p:nvSpPr>
        <p:spPr>
          <a:xfrm>
            <a:off x="7583808" y="2790744"/>
            <a:ext cx="16349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b="1" dirty="0"/>
              <a:t>Queensland Biosciences </a:t>
            </a:r>
            <a:r>
              <a:rPr lang="sv-SE" sz="1000" b="1" dirty="0" err="1"/>
              <a:t>Precinct</a:t>
            </a:r>
            <a:r>
              <a:rPr lang="sv-SE" sz="1000" dirty="0" smtClean="0"/>
              <a:t>- 16 research </a:t>
            </a:r>
            <a:r>
              <a:rPr lang="sv-SE" sz="1000" dirty="0" err="1" smtClean="0"/>
              <a:t>Instututes</a:t>
            </a:r>
            <a:r>
              <a:rPr lang="sv-SE" sz="1000" dirty="0" smtClean="0"/>
              <a:t> &amp; centers</a:t>
            </a:r>
            <a:endParaRPr lang="sv-SE" sz="1000" dirty="0"/>
          </a:p>
        </p:txBody>
      </p:sp>
      <p:sp>
        <p:nvSpPr>
          <p:cNvPr id="32" name="Rektangel 31"/>
          <p:cNvSpPr/>
          <p:nvPr/>
        </p:nvSpPr>
        <p:spPr>
          <a:xfrm>
            <a:off x="6654053" y="5628478"/>
            <a:ext cx="289053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b="1" dirty="0"/>
              <a:t>Victoria </a:t>
            </a:r>
            <a:r>
              <a:rPr lang="sv-SE" sz="1000" b="1" dirty="0" err="1"/>
              <a:t>bioscience</a:t>
            </a:r>
            <a:r>
              <a:rPr lang="sv-SE" sz="1000" b="1" dirty="0"/>
              <a:t> </a:t>
            </a:r>
            <a:r>
              <a:rPr lang="sv-SE" sz="1000" b="1" dirty="0" err="1"/>
              <a:t>Precinct</a:t>
            </a:r>
            <a:r>
              <a:rPr lang="sv-SE" sz="1000" b="1" dirty="0"/>
              <a:t> (Melbourne)</a:t>
            </a:r>
            <a:endParaRPr lang="sv-SE" sz="1000" dirty="0"/>
          </a:p>
          <a:p>
            <a:pPr marL="171450" indent="-171450">
              <a:buFont typeface="Arial"/>
              <a:buChar char="•"/>
            </a:pPr>
            <a:r>
              <a:rPr lang="sv-SE" sz="1000" b="1" dirty="0" smtClean="0"/>
              <a:t>Central </a:t>
            </a:r>
            <a:r>
              <a:rPr lang="sv-SE" sz="1000" b="1" dirty="0" err="1"/>
              <a:t>Parkville</a:t>
            </a:r>
            <a:r>
              <a:rPr lang="sv-SE" sz="1000" b="1" dirty="0"/>
              <a:t> </a:t>
            </a:r>
            <a:r>
              <a:rPr lang="sv-SE" sz="1000" b="1" dirty="0" err="1"/>
              <a:t>Precinct</a:t>
            </a:r>
            <a:endParaRPr lang="sv-SE" sz="1000" dirty="0"/>
          </a:p>
          <a:p>
            <a:pPr marL="171450" indent="-171450">
              <a:buFont typeface="Arial"/>
              <a:buChar char="•"/>
            </a:pPr>
            <a:r>
              <a:rPr lang="sv-SE" sz="1000" b="1" dirty="0"/>
              <a:t>Bio21 cluster</a:t>
            </a:r>
            <a:r>
              <a:rPr lang="sv-SE" sz="1000" dirty="0"/>
              <a:t> </a:t>
            </a:r>
          </a:p>
          <a:p>
            <a:pPr marL="171450" indent="-171450">
              <a:buFont typeface="Arial"/>
              <a:buChar char="•"/>
            </a:pPr>
            <a:r>
              <a:rPr lang="sv-SE" sz="1000" b="1" dirty="0" err="1"/>
              <a:t>Monash</a:t>
            </a:r>
            <a:r>
              <a:rPr lang="sv-SE" sz="1000" b="1" dirty="0"/>
              <a:t> Health Research </a:t>
            </a:r>
            <a:r>
              <a:rPr lang="sv-SE" sz="1000" b="1" dirty="0" err="1"/>
              <a:t>Precinct</a:t>
            </a:r>
            <a:endParaRPr lang="sv-SE" sz="1000" dirty="0"/>
          </a:p>
          <a:p>
            <a:pPr marL="171450" indent="-171450">
              <a:buFont typeface="Arial"/>
              <a:buChar char="•"/>
            </a:pPr>
            <a:r>
              <a:rPr lang="sv-SE" sz="1000" b="1" dirty="0"/>
              <a:t>Alfred Medical Research and </a:t>
            </a:r>
            <a:r>
              <a:rPr lang="sv-SE" sz="1000" b="1" dirty="0" err="1"/>
              <a:t>Education</a:t>
            </a:r>
            <a:r>
              <a:rPr lang="sv-SE" sz="1000" b="1" dirty="0"/>
              <a:t> </a:t>
            </a:r>
            <a:r>
              <a:rPr lang="sv-SE" sz="1000" b="1" dirty="0" err="1"/>
              <a:t>Precinct</a:t>
            </a:r>
            <a:r>
              <a:rPr lang="sv-SE" sz="1000" dirty="0"/>
              <a:t> </a:t>
            </a:r>
          </a:p>
        </p:txBody>
      </p:sp>
      <p:sp>
        <p:nvSpPr>
          <p:cNvPr id="33" name="Rektangel 32"/>
          <p:cNvSpPr/>
          <p:nvPr/>
        </p:nvSpPr>
        <p:spPr>
          <a:xfrm>
            <a:off x="269412" y="4810076"/>
            <a:ext cx="1757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b="1" dirty="0" smtClean="0"/>
              <a:t>Harry Perkins </a:t>
            </a:r>
            <a:r>
              <a:rPr lang="sv-SE" sz="1000" b="1" dirty="0" err="1" smtClean="0"/>
              <a:t>Institute</a:t>
            </a:r>
            <a:r>
              <a:rPr lang="sv-SE" sz="1000" b="1" dirty="0" smtClean="0"/>
              <a:t> </a:t>
            </a:r>
            <a:r>
              <a:rPr lang="sv-SE" sz="1000" b="1" dirty="0" err="1" smtClean="0"/>
              <a:t>of</a:t>
            </a:r>
            <a:r>
              <a:rPr lang="sv-SE" sz="1000" b="1" dirty="0" smtClean="0"/>
              <a:t> Medical Research (WAIMR</a:t>
            </a:r>
            <a:r>
              <a:rPr lang="sv-SE" sz="1000" dirty="0" smtClean="0"/>
              <a:t>)</a:t>
            </a:r>
            <a:endParaRPr lang="sv-SE" sz="1000" dirty="0"/>
          </a:p>
        </p:txBody>
      </p:sp>
      <p:sp>
        <p:nvSpPr>
          <p:cNvPr id="34" name="Ellips 33"/>
          <p:cNvSpPr/>
          <p:nvPr/>
        </p:nvSpPr>
        <p:spPr>
          <a:xfrm>
            <a:off x="1142089" y="4349127"/>
            <a:ext cx="279093" cy="27909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6" name="Rak 35"/>
          <p:cNvCxnSpPr>
            <a:stCxn id="34" idx="6"/>
          </p:cNvCxnSpPr>
          <p:nvPr/>
        </p:nvCxnSpPr>
        <p:spPr>
          <a:xfrm flipV="1">
            <a:off x="1421182" y="4193884"/>
            <a:ext cx="1106167" cy="2947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6675431" y="1459815"/>
            <a:ext cx="2524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000" dirty="0" err="1"/>
              <a:t>Australian</a:t>
            </a:r>
            <a:r>
              <a:rPr lang="sv-SE" sz="1000" dirty="0"/>
              <a:t> </a:t>
            </a:r>
            <a:r>
              <a:rPr lang="sv-SE" sz="1000" dirty="0" err="1"/>
              <a:t>Tropical</a:t>
            </a:r>
            <a:r>
              <a:rPr lang="sv-SE" sz="1000" dirty="0"/>
              <a:t> Science and Innovation </a:t>
            </a:r>
            <a:r>
              <a:rPr lang="sv-SE" sz="1000" dirty="0" err="1" smtClean="0"/>
              <a:t>Precinct</a:t>
            </a:r>
            <a:endParaRPr lang="sv-SE" sz="1000" dirty="0" smtClean="0"/>
          </a:p>
          <a:p>
            <a:r>
              <a:rPr lang="sv-SE" sz="1000" dirty="0"/>
              <a:t>The Centre for Marine </a:t>
            </a:r>
            <a:r>
              <a:rPr lang="sv-SE" sz="1000" dirty="0" err="1"/>
              <a:t>Microbiology</a:t>
            </a:r>
            <a:r>
              <a:rPr lang="sv-SE" sz="1000" dirty="0"/>
              <a:t> and </a:t>
            </a:r>
            <a:r>
              <a:rPr lang="sv-SE" sz="1000" dirty="0" err="1"/>
              <a:t>Genetics</a:t>
            </a:r>
            <a:r>
              <a:rPr lang="sv-SE" sz="1000" dirty="0"/>
              <a:t> Research</a:t>
            </a:r>
          </a:p>
        </p:txBody>
      </p:sp>
    </p:spTree>
    <p:extLst>
      <p:ext uri="{BB962C8B-B14F-4D97-AF65-F5344CB8AC3E}">
        <p14:creationId xmlns:p14="http://schemas.microsoft.com/office/powerpoint/2010/main" val="187663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Office-tema</vt:lpstr>
      <vt:lpstr>PowerPoint-Präsentation</vt:lpstr>
    </vt:vector>
  </TitlesOfParts>
  <Company>SSCI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Paul Beatus</dc:creator>
  <cp:lastModifiedBy>Schirlitz Sabine</cp:lastModifiedBy>
  <cp:revision>6</cp:revision>
  <dcterms:created xsi:type="dcterms:W3CDTF">2014-04-11T13:19:47Z</dcterms:created>
  <dcterms:modified xsi:type="dcterms:W3CDTF">2014-04-14T08:17:24Z</dcterms:modified>
</cp:coreProperties>
</file>